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3" autoAdjust="0"/>
    <p:restoredTop sz="94660"/>
  </p:normalViewPr>
  <p:slideViewPr>
    <p:cSldViewPr snapToGrid="0">
      <p:cViewPr varScale="1">
        <p:scale>
          <a:sx n="70" d="100"/>
          <a:sy n="70" d="100"/>
        </p:scale>
        <p:origin x="10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2E669B4-4BF5-4DB3-A9D4-D2FB1940EF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643532EF-DF3D-464F-8B93-D04C9306B8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FC2E73A-FC3A-4DB2-97B0-0370083A5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A8398-B491-42FF-959A-D334B847539B}" type="datetimeFigureOut">
              <a:rPr kumimoji="1" lang="ja-JP" altLang="en-US" smtClean="0"/>
              <a:t>2020/1/23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E4E1395-ABBB-4442-BD2C-9BA4C4E21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46F0D4F-3651-4F3C-A73F-E64D91059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2EBBF-A234-4629-8390-BC579E83500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5626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F3090F0-AE55-455B-A99E-F14417C41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6FBCBDA5-A5F9-4386-A189-0FEF01014A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16A1BAF-84A8-4995-BE69-8966CF167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A8398-B491-42FF-959A-D334B847539B}" type="datetimeFigureOut">
              <a:rPr kumimoji="1" lang="ja-JP" altLang="en-US" smtClean="0"/>
              <a:t>2020/1/23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7942FC5-2E21-4EDC-AF0B-8A525EAE2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7C21040-CBA2-446E-9618-918D5B629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2EBBF-A234-4629-8390-BC579E83500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32350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B3400995-805F-4340-A798-CCAF782F31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5D306EBD-91C1-4CDE-B765-D17D57BA69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FA7BD6E-592B-48CA-BF77-3BDB88752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A8398-B491-42FF-959A-D334B847539B}" type="datetimeFigureOut">
              <a:rPr kumimoji="1" lang="ja-JP" altLang="en-US" smtClean="0"/>
              <a:t>2020/1/23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FBE17FF-0A3E-4C40-99AD-A0E15492F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30D2565-CC31-4A18-AC23-8B84107F1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2EBBF-A234-4629-8390-BC579E83500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7011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36E953B-B30F-4DF4-AB4E-782CA3805F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A0D9DE5-DFB6-48D6-9F59-D4D8377893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B5F192D-E705-4A3A-8AB0-CC46E1856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A8398-B491-42FF-959A-D334B847539B}" type="datetimeFigureOut">
              <a:rPr kumimoji="1" lang="ja-JP" altLang="en-US" smtClean="0"/>
              <a:t>2020/1/23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5666968-5DF7-4E08-863E-465CA98FC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A4A5B0B-560A-4BFF-A4D2-1CB32913E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2EBBF-A234-4629-8390-BC579E83500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70614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DC82EF8-8204-43FB-BFF6-2A6F0D03E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86B600E-DFDF-4E46-9DE8-AFA7E9176F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1563487-16B6-4CBC-A960-CA4D7CCB95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A8398-B491-42FF-959A-D334B847539B}" type="datetimeFigureOut">
              <a:rPr kumimoji="1" lang="ja-JP" altLang="en-US" smtClean="0"/>
              <a:t>2020/1/23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58E3D3A-B507-4B5D-A925-6FB160CAA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2EEDD9C-365F-404D-B85E-060046879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2EBBF-A234-4629-8390-BC579E83500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84664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1C4475C-3DA2-4F63-AA14-D9D7FB51D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1D07ABC-7DCE-44BC-9168-089A09466C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26AD8E01-047D-46F4-B450-357403F151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B9036C7-0FFC-4AE9-ABCA-6F4495B2F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A8398-B491-42FF-959A-D334B847539B}" type="datetimeFigureOut">
              <a:rPr kumimoji="1" lang="ja-JP" altLang="en-US" smtClean="0"/>
              <a:t>2020/1/23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8A140B9-D771-44BF-9562-E1E189BA92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146AFEC-FDEF-4961-9EBE-44A331B1B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2EBBF-A234-4629-8390-BC579E83500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37209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3A8E7FC-5E27-476E-A21C-7764A582F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E138A36-00F1-48EA-BAD7-61BE4ED731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BB8A1B0F-78B7-4968-B20B-17C00E940B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5DB1E290-297D-4EB9-B355-65C1CCACD9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6A702E36-4941-484E-99FE-2D419BE3AD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7F4D8AA4-86F3-4FD5-AEF3-7B513DED14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A8398-B491-42FF-959A-D334B847539B}" type="datetimeFigureOut">
              <a:rPr kumimoji="1" lang="ja-JP" altLang="en-US" smtClean="0"/>
              <a:t>2020/1/23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F015F593-70DA-4D07-A9EB-9863346D6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8442000B-50B7-42AF-BAD7-22C5EF6F2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2EBBF-A234-4629-8390-BC579E83500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5981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B81872A-F6E5-44C9-BFB0-8E7CE2A4F5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AAA39E28-ED67-40AD-8598-02D73BCF2B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A8398-B491-42FF-959A-D334B847539B}" type="datetimeFigureOut">
              <a:rPr kumimoji="1" lang="ja-JP" altLang="en-US" smtClean="0"/>
              <a:t>2020/1/23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62185731-5813-4D0C-BD46-D8189487F4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D920A6EC-5884-4CE0-8DA3-87D2915E0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2EBBF-A234-4629-8390-BC579E83500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50610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63E4D27B-6F36-45F1-87F9-C8E3CCBDED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A8398-B491-42FF-959A-D334B847539B}" type="datetimeFigureOut">
              <a:rPr kumimoji="1" lang="ja-JP" altLang="en-US" smtClean="0"/>
              <a:t>2020/1/23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AFA7D69A-8CD3-455D-8CD9-90D9213BF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2FEB1C6-DA53-47F0-96EB-B4013BE3C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2EBBF-A234-4629-8390-BC579E83500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7980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0A39ABC-1A59-49E9-8592-E666C6D58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7AA9C09-56A4-47CE-9480-A55BC55962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F1FA24D6-771B-4D2A-ABC4-1CF9AE41E2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0B6133B-52E4-4A06-8FBE-AE99A882C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A8398-B491-42FF-959A-D334B847539B}" type="datetimeFigureOut">
              <a:rPr kumimoji="1" lang="ja-JP" altLang="en-US" smtClean="0"/>
              <a:t>2020/1/23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6BF3CEC-8C84-4F83-A1DA-6B7C048C4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708043E9-0F02-4094-B007-344291FF3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2EBBF-A234-4629-8390-BC579E83500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56966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73BE3D7-AD39-4180-A7DD-7A4B4B3832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36CFD653-6763-40AE-B457-F5A75AA9DC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CD134FCE-3D70-4293-8C8F-6983A40ABB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842359D-70CC-4C8C-950A-848842194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A8398-B491-42FF-959A-D334B847539B}" type="datetimeFigureOut">
              <a:rPr kumimoji="1" lang="ja-JP" altLang="en-US" smtClean="0"/>
              <a:t>2020/1/23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6D79F78-7DAF-4BD3-8FBF-C15AD6450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344AE58-2DE7-4639-8366-28F4126E3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2EBBF-A234-4629-8390-BC579E83500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19551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91DA6A1F-AAC0-490E-9F4E-19FE87F69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48123E5-8E1C-4232-B80F-F6609E4931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9ACE1E6-9842-4651-88AC-88CCAC806F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8A8398-B491-42FF-959A-D334B847539B}" type="datetimeFigureOut">
              <a:rPr kumimoji="1" lang="ja-JP" altLang="en-US" smtClean="0"/>
              <a:t>2020/1/23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BAE0903-8004-410E-BF92-985E9D7A9E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1DE8ED1-0F24-44C4-B172-C6600CC6FA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E2EBBF-A234-4629-8390-BC579E83500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9506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D9EDA88-D3BF-497A-9F45-38588BAD05E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9671F523-6410-431E-9477-5804DC65C08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0086D54A-9760-44AE-9FAF-B719CD9494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5885" y="293914"/>
            <a:ext cx="8360229" cy="6270171"/>
          </a:xfrm>
          <a:prstGeom prst="rect">
            <a:avLst/>
          </a:prstGeom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BB562DB8-C2BC-4FC8-B4D6-3572CEACB186}"/>
              </a:ext>
            </a:extLst>
          </p:cNvPr>
          <p:cNvSpPr/>
          <p:nvPr/>
        </p:nvSpPr>
        <p:spPr>
          <a:xfrm>
            <a:off x="1909354" y="1328492"/>
            <a:ext cx="8366760" cy="4005072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5FCC4A8-A92E-4887-A75E-1515B9C2056D}"/>
              </a:ext>
            </a:extLst>
          </p:cNvPr>
          <p:cNvSpPr txBox="1"/>
          <p:nvPr/>
        </p:nvSpPr>
        <p:spPr>
          <a:xfrm>
            <a:off x="1915885" y="1855578"/>
            <a:ext cx="836022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400" dirty="0"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江坂</a:t>
            </a:r>
            <a:endParaRPr kumimoji="1" lang="en-US" altLang="ja-JP" sz="4400" dirty="0"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  <a:p>
            <a:pPr algn="ctr"/>
            <a:endParaRPr kumimoji="1" lang="en-US" altLang="ja-JP" sz="4400" dirty="0"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  <a:p>
            <a:pPr algn="ctr"/>
            <a:r>
              <a:rPr lang="ja-JP" altLang="en-US" sz="4400" dirty="0"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オーガニックと絵本のお店</a:t>
            </a:r>
            <a:endParaRPr lang="en-US" altLang="ja-JP" sz="4400" dirty="0"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  <a:p>
            <a:pPr algn="ctr"/>
            <a:r>
              <a:rPr kumimoji="1" lang="ja-JP" altLang="en-US" sz="4400" dirty="0"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クレヨンハウス</a:t>
            </a:r>
          </a:p>
        </p:txBody>
      </p:sp>
    </p:spTree>
    <p:extLst>
      <p:ext uri="{BB962C8B-B14F-4D97-AF65-F5344CB8AC3E}">
        <p14:creationId xmlns:p14="http://schemas.microsoft.com/office/powerpoint/2010/main" val="29755813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7</Words>
  <Application>Microsoft Office PowerPoint</Application>
  <PresentationFormat>ワイド画面</PresentationFormat>
  <Paragraphs>4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BIZ UD明朝 Medium</vt:lpstr>
      <vt:lpstr>游ゴシック</vt:lpstr>
      <vt:lpstr>游ゴシック Light</vt:lpstr>
      <vt:lpstr>Arial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chanmarusy@gmail.com</dc:creator>
  <cp:lastModifiedBy>chanmarusy@gmail.com</cp:lastModifiedBy>
  <cp:revision>1</cp:revision>
  <dcterms:created xsi:type="dcterms:W3CDTF">2020-01-23T12:30:16Z</dcterms:created>
  <dcterms:modified xsi:type="dcterms:W3CDTF">2020-01-23T12:38:32Z</dcterms:modified>
</cp:coreProperties>
</file>